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473" autoAdjust="0"/>
  </p:normalViewPr>
  <p:slideViewPr>
    <p:cSldViewPr snapToGrid="0">
      <p:cViewPr>
        <p:scale>
          <a:sx n="100" d="100"/>
          <a:sy n="100" d="100"/>
        </p:scale>
        <p:origin x="93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 smtClean="0"/>
              <a:t>holiday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552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-1" y="3918946"/>
            <a:ext cx="4841389" cy="293905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dirty="0" err="1">
                <a:solidFill>
                  <a:schemeClr val="tx1"/>
                </a:solidFill>
              </a:rPr>
              <a:t>I’m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walking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on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trail</a:t>
            </a:r>
            <a:r>
              <a:rPr lang="pt-BR" dirty="0">
                <a:solidFill>
                  <a:schemeClr val="tx1"/>
                </a:solidFill>
              </a:rPr>
              <a:t> in </a:t>
            </a:r>
            <a:r>
              <a:rPr lang="pt-BR" dirty="0" err="1">
                <a:solidFill>
                  <a:schemeClr val="tx1"/>
                </a:solidFill>
              </a:rPr>
              <a:t>this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beautiful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place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called</a:t>
            </a:r>
            <a:r>
              <a:rPr lang="pt-BR" dirty="0">
                <a:solidFill>
                  <a:schemeClr val="tx1"/>
                </a:solidFill>
              </a:rPr>
              <a:t> Stanley Park. </a:t>
            </a:r>
            <a:r>
              <a:rPr lang="pt-BR" dirty="0" err="1">
                <a:solidFill>
                  <a:schemeClr val="tx1"/>
                </a:solidFill>
              </a:rPr>
              <a:t>There</a:t>
            </a:r>
            <a:r>
              <a:rPr lang="pt-BR" dirty="0">
                <a:solidFill>
                  <a:schemeClr val="tx1"/>
                </a:solidFill>
              </a:rPr>
              <a:t> are </a:t>
            </a:r>
            <a:r>
              <a:rPr lang="pt-BR" dirty="0" err="1">
                <a:solidFill>
                  <a:schemeClr val="tx1"/>
                </a:solidFill>
              </a:rPr>
              <a:t>bigger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trees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than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I’ve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ever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seen</a:t>
            </a:r>
            <a:r>
              <a:rPr lang="pt-BR" dirty="0">
                <a:solidFill>
                  <a:schemeClr val="tx1"/>
                </a:solidFill>
              </a:rPr>
              <a:t>. For me, </a:t>
            </a:r>
            <a:r>
              <a:rPr lang="pt-BR" dirty="0" err="1">
                <a:solidFill>
                  <a:schemeClr val="tx1"/>
                </a:solidFill>
              </a:rPr>
              <a:t>it’s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best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experience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than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I’ve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ever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had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1028" name="Picture 4" descr="Lugares imperdíveis para visitar no Canadá_Stanley Pa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41389" cy="3918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tanley Park - Melhores Destin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389" y="0"/>
            <a:ext cx="4203411" cy="280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ancouver&amp;#39;s Stanley Park | Vancouver&amp;#39;s Best Plac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389" y="2803676"/>
            <a:ext cx="7350611" cy="4054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8998566" y="1"/>
            <a:ext cx="3193434" cy="27625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panose="05040102010807070707" pitchFamily="18" charset="2"/>
              <a:buNone/>
            </a:pPr>
            <a:r>
              <a:rPr lang="pt-BR" sz="3600" b="1" dirty="0" smtClean="0">
                <a:solidFill>
                  <a:schemeClr val="tx1"/>
                </a:solidFill>
              </a:rPr>
              <a:t>Stanley Park</a:t>
            </a:r>
            <a:endParaRPr lang="pt-BR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77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896561" y="0"/>
            <a:ext cx="2295439" cy="2701603"/>
          </a:xfrm>
        </p:spPr>
        <p:txBody>
          <a:bodyPr/>
          <a:lstStyle/>
          <a:p>
            <a:pPr marL="0" indent="0" algn="ctr">
              <a:buNone/>
            </a:pPr>
            <a:r>
              <a:rPr lang="pt-BR" sz="2800" b="1" dirty="0">
                <a:solidFill>
                  <a:schemeClr val="tx1"/>
                </a:solidFill>
              </a:rPr>
              <a:t>Capilano Suspension Bridge</a:t>
            </a:r>
          </a:p>
          <a:p>
            <a:pPr marL="0" indent="0">
              <a:buNone/>
            </a:pPr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2050" name="Picture 2" descr="Pode ser uma imagem de natureza e pon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5947646" cy="396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apilano Suspension Bridge - Melhores Destin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647" y="0"/>
            <a:ext cx="3948915" cy="296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North Vancouver Capilano Suspension Bridge Canyon Lights holiday display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647" y="2701603"/>
            <a:ext cx="6244353" cy="4156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1" y="3965097"/>
            <a:ext cx="5947647" cy="28929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>
                <a:solidFill>
                  <a:schemeClr val="tx1"/>
                </a:solidFill>
              </a:rPr>
              <a:t>There are people around me who speaks English and other </a:t>
            </a:r>
            <a:r>
              <a:rPr lang="en-US" dirty="0" smtClean="0">
                <a:solidFill>
                  <a:schemeClr val="tx1"/>
                </a:solidFill>
              </a:rPr>
              <a:t>languages, that’s amazing. </a:t>
            </a:r>
            <a:r>
              <a:rPr lang="en-US" dirty="0">
                <a:solidFill>
                  <a:schemeClr val="tx1"/>
                </a:solidFill>
              </a:rPr>
              <a:t>We are over a bridge. Honestly speaking I’m a little scared, because this place is so high and there are a lot of people. But, it’s other good experience than I’ve ever had</a:t>
            </a: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35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4699000"/>
            <a:ext cx="5805050" cy="2159000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 err="1">
                <a:solidFill>
                  <a:schemeClr val="tx1"/>
                </a:solidFill>
              </a:rPr>
              <a:t>I’m</a:t>
            </a:r>
            <a:r>
              <a:rPr lang="pt-BR" dirty="0">
                <a:solidFill>
                  <a:schemeClr val="tx1"/>
                </a:solidFill>
              </a:rPr>
              <a:t> in a </a:t>
            </a:r>
            <a:r>
              <a:rPr lang="pt-BR" dirty="0" err="1">
                <a:solidFill>
                  <a:schemeClr val="tx1"/>
                </a:solidFill>
              </a:rPr>
              <a:t>beautiful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city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called</a:t>
            </a:r>
            <a:r>
              <a:rPr lang="pt-BR" dirty="0">
                <a:solidFill>
                  <a:schemeClr val="tx1"/>
                </a:solidFill>
              </a:rPr>
              <a:t> Québec City </a:t>
            </a:r>
            <a:r>
              <a:rPr lang="pt-BR" dirty="0" err="1">
                <a:solidFill>
                  <a:schemeClr val="tx1"/>
                </a:solidFill>
              </a:rPr>
              <a:t>and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here</a:t>
            </a:r>
            <a:r>
              <a:rPr lang="pt-BR" dirty="0">
                <a:solidFill>
                  <a:schemeClr val="tx1"/>
                </a:solidFill>
              </a:rPr>
              <a:t> are </a:t>
            </a:r>
            <a:r>
              <a:rPr lang="pt-BR" dirty="0" err="1">
                <a:solidFill>
                  <a:schemeClr val="tx1"/>
                </a:solidFill>
              </a:rPr>
              <a:t>many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things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to</a:t>
            </a:r>
            <a:r>
              <a:rPr lang="pt-BR" dirty="0">
                <a:solidFill>
                  <a:schemeClr val="tx1"/>
                </a:solidFill>
              </a:rPr>
              <a:t> do, </a:t>
            </a:r>
            <a:r>
              <a:rPr lang="pt-BR" dirty="0" err="1">
                <a:solidFill>
                  <a:schemeClr val="tx1"/>
                </a:solidFill>
              </a:rPr>
              <a:t>like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to</a:t>
            </a:r>
            <a:r>
              <a:rPr lang="pt-BR" dirty="0">
                <a:solidFill>
                  <a:schemeClr val="tx1"/>
                </a:solidFill>
              </a:rPr>
              <a:t> go </a:t>
            </a:r>
            <a:r>
              <a:rPr lang="pt-BR" dirty="0" err="1">
                <a:solidFill>
                  <a:schemeClr val="tx1"/>
                </a:solidFill>
              </a:rPr>
              <a:t>to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Place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Royale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or</a:t>
            </a:r>
            <a:r>
              <a:rPr lang="pt-BR" dirty="0">
                <a:solidFill>
                  <a:schemeClr val="tx1"/>
                </a:solidFill>
              </a:rPr>
              <a:t> Chute-</a:t>
            </a:r>
            <a:r>
              <a:rPr lang="pt-BR" dirty="0" err="1">
                <a:solidFill>
                  <a:schemeClr val="tx1"/>
                </a:solidFill>
              </a:rPr>
              <a:t>Montmorency</a:t>
            </a:r>
            <a:r>
              <a:rPr lang="pt-BR" dirty="0">
                <a:solidFill>
                  <a:schemeClr val="tx1"/>
                </a:solidFill>
              </a:rPr>
              <a:t>. </a:t>
            </a:r>
          </a:p>
        </p:txBody>
      </p:sp>
      <p:pic>
        <p:nvPicPr>
          <p:cNvPr id="1028" name="Picture 4" descr="Lugares imperdíveis para visitar no Canadá_Quebe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05051" cy="469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ile:Chute Montmorency, Québec.jp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051" y="3016002"/>
            <a:ext cx="6386949" cy="3841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Visitando Quebec City em 1 dia - Férias de cinem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050" y="0"/>
            <a:ext cx="6386949" cy="340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464891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65</TotalTime>
  <Words>118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Fatia</vt:lpstr>
      <vt:lpstr>holiday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holiday</dc:title>
  <dc:creator>heycristhian</dc:creator>
  <cp:lastModifiedBy>heycristhian</cp:lastModifiedBy>
  <cp:revision>6</cp:revision>
  <dcterms:created xsi:type="dcterms:W3CDTF">2021-09-14T15:59:26Z</dcterms:created>
  <dcterms:modified xsi:type="dcterms:W3CDTF">2021-09-15T20:29:51Z</dcterms:modified>
</cp:coreProperties>
</file>

<file path=docProps/thumbnail.jpeg>
</file>